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activeX/activeX4.xml" ContentType="application/vnd.ms-office.activeX+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activeX/activeX2.xml" ContentType="application/vnd.ms-office.activeX+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Override PartName="/ppt/activeX/activeX1.xml" ContentType="application/vnd.ms-office.activeX+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activeX/activeX10.xml" ContentType="application/vnd.ms-office.activeX+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activeX/activeX8.xml" ContentType="application/vnd.ms-office.activeX+xml"/>
  <Override PartName="/ppt/activeX/activeX9.xml" ContentType="application/vnd.ms-office.activeX+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activeX/activeX6.xml" ContentType="application/vnd.ms-office.activeX+xml"/>
  <Override PartName="/ppt/activeX/activeX7.xml" ContentType="application/vnd.ms-office.activeX+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activeX/activeX5.xml" ContentType="application/vnd.ms-office.activeX+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activeX/activeX3.xml" ContentType="application/vnd.ms-office.activeX+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2" r:id="rId8"/>
    <p:sldId id="263" r:id="rId9"/>
    <p:sldId id="264" r:id="rId10"/>
    <p:sldId id="265" r:id="rId11"/>
    <p:sldId id="267" r:id="rId12"/>
    <p:sldId id="266" r:id="rId13"/>
    <p:sldId id="269" r:id="rId14"/>
    <p:sldId id="270" r:id="rId15"/>
    <p:sldId id="271" r:id="rId16"/>
    <p:sldId id="272" r:id="rId17"/>
    <p:sldId id="273" r:id="rId18"/>
    <p:sldId id="274" r:id="rId19"/>
    <p:sldId id="275" r:id="rId20"/>
    <p:sldId id="276" r:id="rId21"/>
    <p:sldId id="27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activeX/activeX1.xml><?xml version="1.0" encoding="utf-8"?>
<ax:ocx xmlns:ax="http://schemas.microsoft.com/office/2006/activeX" xmlns:r="http://schemas.openxmlformats.org/officeDocument/2006/relationships" ax:classid="{8856F961-340A-11D0-A96B-00C04FD705A2}" ax:persistence="persistPropertyBag">
  <ax:ocxPr ax:name="ExtentX" ax:value="22860"/>
  <ax:ocxPr ax:name="ExtentY" ax:value="17145"/>
  <ax:ocxPr ax:name="ViewMode" ax:value="0"/>
  <ax:ocxPr ax:name="Offline" ax:value="0"/>
  <ax:ocxPr ax:name="Silent" ax:value="0"/>
  <ax:ocxPr ax:name="RegisterAsBrowser" ax:value="0"/>
  <ax:ocxPr ax:name="RegisterAsDropTarget" ax:value="0"/>
  <ax:ocxPr ax:name="AutoArrange" ax:value="0"/>
  <ax:ocxPr ax:name="NoClientEdge" ax:value="0"/>
  <ax:ocxPr ax:name="AlignLeft" ax:value="0"/>
  <ax:ocxPr ax:name="NoWebView" ax:value="0"/>
  <ax:ocxPr ax:name="HideFileNames" ax:value="0"/>
  <ax:ocxPr ax:name="SingleClick" ax:value="0"/>
  <ax:ocxPr ax:name="SingleSelection" ax:value="0"/>
  <ax:ocxPr ax:name="NoFolders" ax:value="0"/>
  <ax:ocxPr ax:name="Transparent" ax:value="0"/>
  <ax:ocxPr ax:name="Location" ax:value=""/>
</ax:ocx>
</file>

<file path=ppt/activeX/activeX10.xml><?xml version="1.0" encoding="utf-8"?>
<ax:ocx xmlns:ax="http://schemas.microsoft.com/office/2006/activeX" xmlns:r="http://schemas.openxmlformats.org/officeDocument/2006/relationships" ax:classid="{8856F961-340A-11D0-A96B-00C04FD705A2}" ax:persistence="persistPropertyBag">
  <ax:ocxPr ax:name="ExtentX" ax:value="22860"/>
  <ax:ocxPr ax:name="ExtentY" ax:value="17145"/>
  <ax:ocxPr ax:name="ViewMode" ax:value="0"/>
  <ax:ocxPr ax:name="Offline" ax:value="0"/>
  <ax:ocxPr ax:name="Silent" ax:value="0"/>
  <ax:ocxPr ax:name="RegisterAsBrowser" ax:value="0"/>
  <ax:ocxPr ax:name="RegisterAsDropTarget" ax:value="1"/>
  <ax:ocxPr ax:name="AutoArrange" ax:value="0"/>
  <ax:ocxPr ax:name="NoClientEdge" ax:value="0"/>
  <ax:ocxPr ax:name="AlignLeft" ax:value="0"/>
  <ax:ocxPr ax:name="NoWebView" ax:value="0"/>
  <ax:ocxPr ax:name="HideFileNames" ax:value="0"/>
  <ax:ocxPr ax:name="SingleClick" ax:value="0"/>
  <ax:ocxPr ax:name="SingleSelection" ax:value="0"/>
  <ax:ocxPr ax:name="NoFolders" ax:value="0"/>
  <ax:ocxPr ax:name="Transparent" ax:value="0"/>
  <ax:ocxPr ax:name="ViewID" ax:value="{0057D0E0-3573-11CF-AE69-08002B2E1262}"/>
  <ax:ocxPr ax:name="Location" ax:value=""/>
</ax:ocx>
</file>

<file path=ppt/activeX/activeX2.xml><?xml version="1.0" encoding="utf-8"?>
<ax:ocx xmlns:ax="http://schemas.microsoft.com/office/2006/activeX" xmlns:r="http://schemas.openxmlformats.org/officeDocument/2006/relationships" ax:classid="{8856F961-340A-11D0-A96B-00C04FD705A2}" ax:persistence="persistPropertyBag">
  <ax:ocxPr ax:name="ExtentX" ax:value="22860"/>
  <ax:ocxPr ax:name="ExtentY" ax:value="17145"/>
  <ax:ocxPr ax:name="ViewMode" ax:value="0"/>
  <ax:ocxPr ax:name="Offline" ax:value="0"/>
  <ax:ocxPr ax:name="Silent" ax:value="0"/>
  <ax:ocxPr ax:name="RegisterAsBrowser" ax:value="0"/>
  <ax:ocxPr ax:name="RegisterAsDropTarget" ax:value="0"/>
  <ax:ocxPr ax:name="AutoArrange" ax:value="0"/>
  <ax:ocxPr ax:name="NoClientEdge" ax:value="0"/>
  <ax:ocxPr ax:name="AlignLeft" ax:value="0"/>
  <ax:ocxPr ax:name="NoWebView" ax:value="0"/>
  <ax:ocxPr ax:name="HideFileNames" ax:value="0"/>
  <ax:ocxPr ax:name="SingleClick" ax:value="0"/>
  <ax:ocxPr ax:name="SingleSelection" ax:value="0"/>
  <ax:ocxPr ax:name="NoFolders" ax:value="0"/>
  <ax:ocxPr ax:name="Transparent" ax:value="0"/>
  <ax:ocxPr ax:name="Location" ax:value=""/>
</ax:ocx>
</file>

<file path=ppt/activeX/activeX3.xml><?xml version="1.0" encoding="utf-8"?>
<ax:ocx xmlns:ax="http://schemas.microsoft.com/office/2006/activeX" xmlns:r="http://schemas.openxmlformats.org/officeDocument/2006/relationships" ax:classid="{8856F961-340A-11D0-A96B-00C04FD705A2}" ax:persistence="persistPropertyBag">
  <ax:ocxPr ax:name="ExtentX" ax:value="22860"/>
  <ax:ocxPr ax:name="ExtentY" ax:value="17145"/>
  <ax:ocxPr ax:name="ViewMode" ax:value="0"/>
  <ax:ocxPr ax:name="Offline" ax:value="0"/>
  <ax:ocxPr ax:name="Silent" ax:value="0"/>
  <ax:ocxPr ax:name="RegisterAsBrowser" ax:value="0"/>
  <ax:ocxPr ax:name="RegisterAsDropTarget" ax:value="1"/>
  <ax:ocxPr ax:name="AutoArrange" ax:value="0"/>
  <ax:ocxPr ax:name="NoClientEdge" ax:value="0"/>
  <ax:ocxPr ax:name="AlignLeft" ax:value="0"/>
  <ax:ocxPr ax:name="NoWebView" ax:value="0"/>
  <ax:ocxPr ax:name="HideFileNames" ax:value="0"/>
  <ax:ocxPr ax:name="SingleClick" ax:value="0"/>
  <ax:ocxPr ax:name="SingleSelection" ax:value="0"/>
  <ax:ocxPr ax:name="NoFolders" ax:value="0"/>
  <ax:ocxPr ax:name="Transparent" ax:value="0"/>
  <ax:ocxPr ax:name="ViewID" ax:value="{0057D0E0-3573-11CF-AE69-08002B2E1262}"/>
  <ax:ocxPr ax:name="Location" ax:value=""/>
</ax:ocx>
</file>

<file path=ppt/activeX/activeX4.xml><?xml version="1.0" encoding="utf-8"?>
<ax:ocx xmlns:ax="http://schemas.microsoft.com/office/2006/activeX" xmlns:r="http://schemas.openxmlformats.org/officeDocument/2006/relationships" ax:classid="{8856F961-340A-11D0-A96B-00C04FD705A2}" ax:persistence="persistPropertyBag">
  <ax:ocxPr ax:name="ExtentX" ax:value="22860"/>
  <ax:ocxPr ax:name="ExtentY" ax:value="17145"/>
  <ax:ocxPr ax:name="ViewMode" ax:value="0"/>
  <ax:ocxPr ax:name="Offline" ax:value="0"/>
  <ax:ocxPr ax:name="Silent" ax:value="0"/>
  <ax:ocxPr ax:name="RegisterAsBrowser" ax:value="0"/>
  <ax:ocxPr ax:name="RegisterAsDropTarget" ax:value="1"/>
  <ax:ocxPr ax:name="AutoArrange" ax:value="0"/>
  <ax:ocxPr ax:name="NoClientEdge" ax:value="0"/>
  <ax:ocxPr ax:name="AlignLeft" ax:value="0"/>
  <ax:ocxPr ax:name="NoWebView" ax:value="0"/>
  <ax:ocxPr ax:name="HideFileNames" ax:value="0"/>
  <ax:ocxPr ax:name="SingleClick" ax:value="0"/>
  <ax:ocxPr ax:name="SingleSelection" ax:value="0"/>
  <ax:ocxPr ax:name="NoFolders" ax:value="0"/>
  <ax:ocxPr ax:name="Transparent" ax:value="0"/>
  <ax:ocxPr ax:name="ViewID" ax:value="{0057D0E0-3573-11CF-AE69-08002B2E1262}"/>
  <ax:ocxPr ax:name="Location" ax:value=""/>
</ax:ocx>
</file>

<file path=ppt/activeX/activeX5.xml><?xml version="1.0" encoding="utf-8"?>
<ax:ocx xmlns:ax="http://schemas.microsoft.com/office/2006/activeX" xmlns:r="http://schemas.openxmlformats.org/officeDocument/2006/relationships" ax:classid="{8856F961-340A-11D0-A96B-00C04FD705A2}" ax:persistence="persistPropertyBag">
  <ax:ocxPr ax:name="ExtentX" ax:value="22860"/>
  <ax:ocxPr ax:name="ExtentY" ax:value="17145"/>
  <ax:ocxPr ax:name="ViewMode" ax:value="0"/>
  <ax:ocxPr ax:name="Offline" ax:value="0"/>
  <ax:ocxPr ax:name="Silent" ax:value="0"/>
  <ax:ocxPr ax:name="RegisterAsBrowser" ax:value="0"/>
  <ax:ocxPr ax:name="RegisterAsDropTarget" ax:value="0"/>
  <ax:ocxPr ax:name="AutoArrange" ax:value="0"/>
  <ax:ocxPr ax:name="NoClientEdge" ax:value="0"/>
  <ax:ocxPr ax:name="AlignLeft" ax:value="0"/>
  <ax:ocxPr ax:name="NoWebView" ax:value="0"/>
  <ax:ocxPr ax:name="HideFileNames" ax:value="0"/>
  <ax:ocxPr ax:name="SingleClick" ax:value="0"/>
  <ax:ocxPr ax:name="SingleSelection" ax:value="0"/>
  <ax:ocxPr ax:name="NoFolders" ax:value="0"/>
  <ax:ocxPr ax:name="Transparent" ax:value="0"/>
  <ax:ocxPr ax:name="Location" ax:value=""/>
</ax:ocx>
</file>

<file path=ppt/activeX/activeX6.xml><?xml version="1.0" encoding="utf-8"?>
<ax:ocx xmlns:ax="http://schemas.microsoft.com/office/2006/activeX" xmlns:r="http://schemas.openxmlformats.org/officeDocument/2006/relationships" ax:classid="{8856F961-340A-11D0-A96B-00C04FD705A2}" ax:persistence="persistPropertyBag">
  <ax:ocxPr ax:name="ExtentX" ax:value="22860"/>
  <ax:ocxPr ax:name="ExtentY" ax:value="17145"/>
  <ax:ocxPr ax:name="ViewMode" ax:value="0"/>
  <ax:ocxPr ax:name="Offline" ax:value="0"/>
  <ax:ocxPr ax:name="Silent" ax:value="0"/>
  <ax:ocxPr ax:name="RegisterAsBrowser" ax:value="0"/>
  <ax:ocxPr ax:name="RegisterAsDropTarget" ax:value="1"/>
  <ax:ocxPr ax:name="AutoArrange" ax:value="0"/>
  <ax:ocxPr ax:name="NoClientEdge" ax:value="0"/>
  <ax:ocxPr ax:name="AlignLeft" ax:value="0"/>
  <ax:ocxPr ax:name="NoWebView" ax:value="0"/>
  <ax:ocxPr ax:name="HideFileNames" ax:value="0"/>
  <ax:ocxPr ax:name="SingleClick" ax:value="0"/>
  <ax:ocxPr ax:name="SingleSelection" ax:value="0"/>
  <ax:ocxPr ax:name="NoFolders" ax:value="0"/>
  <ax:ocxPr ax:name="Transparent" ax:value="0"/>
  <ax:ocxPr ax:name="ViewID" ax:value="{0057D0E0-3573-11CF-AE69-08002B2E1262}"/>
  <ax:ocxPr ax:name="Location" ax:value=""/>
</ax:ocx>
</file>

<file path=ppt/activeX/activeX7.xml><?xml version="1.0" encoding="utf-8"?>
<ax:ocx xmlns:ax="http://schemas.microsoft.com/office/2006/activeX" xmlns:r="http://schemas.openxmlformats.org/officeDocument/2006/relationships" ax:classid="{8856F961-340A-11D0-A96B-00C04FD705A2}" ax:persistence="persistPropertyBag">
  <ax:ocxPr ax:name="ExtentX" ax:value="22860"/>
  <ax:ocxPr ax:name="ExtentY" ax:value="17145"/>
  <ax:ocxPr ax:name="ViewMode" ax:value="0"/>
  <ax:ocxPr ax:name="Offline" ax:value="0"/>
  <ax:ocxPr ax:name="Silent" ax:value="0"/>
  <ax:ocxPr ax:name="RegisterAsBrowser" ax:value="0"/>
  <ax:ocxPr ax:name="RegisterAsDropTarget" ax:value="1"/>
  <ax:ocxPr ax:name="AutoArrange" ax:value="0"/>
  <ax:ocxPr ax:name="NoClientEdge" ax:value="0"/>
  <ax:ocxPr ax:name="AlignLeft" ax:value="0"/>
  <ax:ocxPr ax:name="NoWebView" ax:value="0"/>
  <ax:ocxPr ax:name="HideFileNames" ax:value="0"/>
  <ax:ocxPr ax:name="SingleClick" ax:value="0"/>
  <ax:ocxPr ax:name="SingleSelection" ax:value="0"/>
  <ax:ocxPr ax:name="NoFolders" ax:value="0"/>
  <ax:ocxPr ax:name="Transparent" ax:value="0"/>
  <ax:ocxPr ax:name="ViewID" ax:value="{0057D0E0-3573-11CF-AE69-08002B2E1262}"/>
  <ax:ocxPr ax:name="Location" ax:value=""/>
</ax:ocx>
</file>

<file path=ppt/activeX/activeX8.xml><?xml version="1.0" encoding="utf-8"?>
<ax:ocx xmlns:ax="http://schemas.microsoft.com/office/2006/activeX" xmlns:r="http://schemas.openxmlformats.org/officeDocument/2006/relationships" ax:classid="{8856F961-340A-11D0-A96B-00C04FD705A2}" ax:persistence="persistPropertyBag">
  <ax:ocxPr ax:name="ExtentX" ax:value="22860"/>
  <ax:ocxPr ax:name="ExtentY" ax:value="17145"/>
  <ax:ocxPr ax:name="ViewMode" ax:value="0"/>
  <ax:ocxPr ax:name="Offline" ax:value="0"/>
  <ax:ocxPr ax:name="Silent" ax:value="0"/>
  <ax:ocxPr ax:name="RegisterAsBrowser" ax:value="0"/>
  <ax:ocxPr ax:name="RegisterAsDropTarget" ax:value="1"/>
  <ax:ocxPr ax:name="AutoArrange" ax:value="0"/>
  <ax:ocxPr ax:name="NoClientEdge" ax:value="0"/>
  <ax:ocxPr ax:name="AlignLeft" ax:value="0"/>
  <ax:ocxPr ax:name="NoWebView" ax:value="0"/>
  <ax:ocxPr ax:name="HideFileNames" ax:value="0"/>
  <ax:ocxPr ax:name="SingleClick" ax:value="0"/>
  <ax:ocxPr ax:name="SingleSelection" ax:value="0"/>
  <ax:ocxPr ax:name="NoFolders" ax:value="0"/>
  <ax:ocxPr ax:name="Transparent" ax:value="0"/>
  <ax:ocxPr ax:name="ViewID" ax:value="{0057D0E0-3573-11CF-AE69-08002B2E1262}"/>
  <ax:ocxPr ax:name="Location" ax:value=""/>
</ax:ocx>
</file>

<file path=ppt/activeX/activeX9.xml><?xml version="1.0" encoding="utf-8"?>
<ax:ocx xmlns:ax="http://schemas.microsoft.com/office/2006/activeX" xmlns:r="http://schemas.openxmlformats.org/officeDocument/2006/relationships" ax:classid="{8856F961-340A-11D0-A96B-00C04FD705A2}" ax:persistence="persistPropertyBag">
  <ax:ocxPr ax:name="ExtentX" ax:value="22860"/>
  <ax:ocxPr ax:name="ExtentY" ax:value="17145"/>
  <ax:ocxPr ax:name="ViewMode" ax:value="0"/>
  <ax:ocxPr ax:name="Offline" ax:value="0"/>
  <ax:ocxPr ax:name="Silent" ax:value="0"/>
  <ax:ocxPr ax:name="RegisterAsBrowser" ax:value="0"/>
  <ax:ocxPr ax:name="RegisterAsDropTarget" ax:value="1"/>
  <ax:ocxPr ax:name="AutoArrange" ax:value="0"/>
  <ax:ocxPr ax:name="NoClientEdge" ax:value="0"/>
  <ax:ocxPr ax:name="AlignLeft" ax:value="0"/>
  <ax:ocxPr ax:name="NoWebView" ax:value="0"/>
  <ax:ocxPr ax:name="HideFileNames" ax:value="0"/>
  <ax:ocxPr ax:name="SingleClick" ax:value="0"/>
  <ax:ocxPr ax:name="SingleSelection" ax:value="0"/>
  <ax:ocxPr ax:name="NoFolders" ax:value="0"/>
  <ax:ocxPr ax:name="Transparent" ax:value="0"/>
  <ax:ocxPr ax:name="ViewID" ax:value="{0057D0E0-3573-11CF-AE69-08002B2E1262}"/>
  <ax:ocxPr ax:name="Location" ax:value=""/>
</ax:ocx>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24EE50F-3074-4473-A7A4-B5E6656938C1}" type="datetimeFigureOut">
              <a:rPr lang="en-US" smtClean="0"/>
              <a:t>6/15/2010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A39925-BD38-4F3A-AE64-24211531C23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4EE50F-3074-4473-A7A4-B5E6656938C1}" type="datetimeFigureOut">
              <a:rPr lang="en-US" smtClean="0"/>
              <a:t>6/15/2010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A39925-BD38-4F3A-AE64-24211531C23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4EE50F-3074-4473-A7A4-B5E6656938C1}" type="datetimeFigureOut">
              <a:rPr lang="en-US" smtClean="0"/>
              <a:t>6/15/2010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A39925-BD38-4F3A-AE64-24211531C23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4EE50F-3074-4473-A7A4-B5E6656938C1}" type="datetimeFigureOut">
              <a:rPr lang="en-US" smtClean="0"/>
              <a:t>6/15/2010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A39925-BD38-4F3A-AE64-24211531C23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4EE50F-3074-4473-A7A4-B5E6656938C1}" type="datetimeFigureOut">
              <a:rPr lang="en-US" smtClean="0"/>
              <a:t>6/15/2010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A39925-BD38-4F3A-AE64-24211531C23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24EE50F-3074-4473-A7A4-B5E6656938C1}" type="datetimeFigureOut">
              <a:rPr lang="en-US" smtClean="0"/>
              <a:t>6/15/2010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A39925-BD38-4F3A-AE64-24211531C23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24EE50F-3074-4473-A7A4-B5E6656938C1}" type="datetimeFigureOut">
              <a:rPr lang="en-US" smtClean="0"/>
              <a:t>6/15/2010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A39925-BD38-4F3A-AE64-24211531C23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24EE50F-3074-4473-A7A4-B5E6656938C1}" type="datetimeFigureOut">
              <a:rPr lang="en-US" smtClean="0"/>
              <a:t>6/15/2010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A39925-BD38-4F3A-AE64-24211531C23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4EE50F-3074-4473-A7A4-B5E6656938C1}" type="datetimeFigureOut">
              <a:rPr lang="en-US" smtClean="0"/>
              <a:t>6/15/2010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A39925-BD38-4F3A-AE64-24211531C23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4EE50F-3074-4473-A7A4-B5E6656938C1}" type="datetimeFigureOut">
              <a:rPr lang="en-US" smtClean="0"/>
              <a:t>6/15/2010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A39925-BD38-4F3A-AE64-24211531C23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4EE50F-3074-4473-A7A4-B5E6656938C1}" type="datetimeFigureOut">
              <a:rPr lang="en-US" smtClean="0"/>
              <a:t>6/15/2010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A39925-BD38-4F3A-AE64-24211531C23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4EE50F-3074-4473-A7A4-B5E6656938C1}" type="datetimeFigureOut">
              <a:rPr lang="en-US" smtClean="0"/>
              <a:t>6/15/2010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A39925-BD38-4F3A-AE64-24211531C23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5.xml"/><Relationship Id="rId1" Type="http://schemas.openxmlformats.org/officeDocument/2006/relationships/vmlDrawing" Target="../drawings/vmlDrawing5.v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6.xml"/><Relationship Id="rId1" Type="http://schemas.openxmlformats.org/officeDocument/2006/relationships/vmlDrawing" Target="../drawings/vmlDrawing6.v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7.xml"/><Relationship Id="rId1" Type="http://schemas.openxmlformats.org/officeDocument/2006/relationships/vmlDrawing" Target="../drawings/vmlDrawing7.v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flickr.com/photos/tags/joiner/interesting"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8.xml"/><Relationship Id="rId1" Type="http://schemas.openxmlformats.org/officeDocument/2006/relationships/vmlDrawing" Target="../drawings/vmlDrawing8.v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www.tagxedo.com/app.html"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9.xml"/><Relationship Id="rId1" Type="http://schemas.openxmlformats.org/officeDocument/2006/relationships/vmlDrawing" Target="../drawings/vmlDrawing9.v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10.xml"/><Relationship Id="rId1" Type="http://schemas.openxmlformats.org/officeDocument/2006/relationships/vmlDrawing" Target="../drawings/vmlDrawing10.v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1.xml"/><Relationship Id="rId1" Type="http://schemas.openxmlformats.org/officeDocument/2006/relationships/vmlDrawing" Target="../drawings/vmlDrawing1.v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2.xml"/><Relationship Id="rId1" Type="http://schemas.openxmlformats.org/officeDocument/2006/relationships/vmlDrawing" Target="../drawings/vmlDrawing2.v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3.xml"/><Relationship Id="rId1" Type="http://schemas.openxmlformats.org/officeDocument/2006/relationships/vmlDrawing" Target="../drawings/vmlDrawing3.v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voki.com/create.php" TargetMode="Externa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4.xml"/><Relationship Id="rId1" Type="http://schemas.openxmlformats.org/officeDocument/2006/relationships/vmlDrawing" Target="../drawings/vmlDrawing4.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Scott </a:t>
            </a:r>
            <a:r>
              <a:rPr lang="en-US" dirty="0" err="1" smtClean="0"/>
              <a:t>Binde</a:t>
            </a:r>
            <a:r>
              <a:rPr lang="en-US" dirty="0" smtClean="0"/>
              <a:t/>
            </a:r>
            <a:br>
              <a:rPr lang="en-US" dirty="0" smtClean="0"/>
            </a:br>
            <a:r>
              <a:rPr lang="en-US" dirty="0" smtClean="0"/>
              <a:t>EDU 564 Hyper/Multi Media</a:t>
            </a:r>
            <a:endParaRPr lang="en-US" dirty="0"/>
          </a:p>
        </p:txBody>
      </p:sp>
      <p:sp>
        <p:nvSpPr>
          <p:cNvPr id="3" name="Subtitle 2"/>
          <p:cNvSpPr>
            <a:spLocks noGrp="1"/>
          </p:cNvSpPr>
          <p:nvPr>
            <p:ph type="subTitle" idx="1"/>
          </p:nvPr>
        </p:nvSpPr>
        <p:spPr/>
        <p:txBody>
          <a:bodyPr/>
          <a:lstStyle/>
          <a:p>
            <a:endParaRPr lang="en-US" dirty="0" smtClean="0"/>
          </a:p>
          <a:p>
            <a:r>
              <a:rPr lang="en-US" dirty="0" smtClean="0"/>
              <a:t>Live Web Power Point</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en-US" dirty="0" err="1" smtClean="0"/>
              <a:t>Pixenate</a:t>
            </a:r>
            <a:endParaRPr lang="en-US" dirty="0"/>
          </a:p>
        </p:txBody>
      </p:sp>
      <p:sp>
        <p:nvSpPr>
          <p:cNvPr id="3" name="Content Placeholder 2"/>
          <p:cNvSpPr>
            <a:spLocks noGrp="1"/>
          </p:cNvSpPr>
          <p:nvPr>
            <p:ph sz="half" idx="4294967295"/>
          </p:nvPr>
        </p:nvSpPr>
        <p:spPr>
          <a:xfrm>
            <a:off x="0" y="1600201"/>
            <a:ext cx="9144000" cy="1676399"/>
          </a:xfrm>
        </p:spPr>
        <p:txBody>
          <a:bodyPr>
            <a:normAutofit/>
          </a:bodyPr>
          <a:lstStyle/>
          <a:p>
            <a:r>
              <a:rPr lang="en-US" dirty="0" err="1" smtClean="0"/>
              <a:t>Pixenate</a:t>
            </a:r>
            <a:r>
              <a:rPr lang="en-US" dirty="0" smtClean="0"/>
              <a:t> is the photo editor of choice for photo printing and photo sharing businesses. </a:t>
            </a:r>
            <a:r>
              <a:rPr lang="en-US" dirty="0" err="1" smtClean="0"/>
              <a:t>Pixenate</a:t>
            </a:r>
            <a:r>
              <a:rPr lang="en-US" dirty="0" smtClean="0"/>
              <a:t> can enhance your photo website. </a:t>
            </a:r>
            <a:endParaRPr lang="en-US" dirty="0"/>
          </a:p>
        </p:txBody>
      </p:sp>
      <p:pic>
        <p:nvPicPr>
          <p:cNvPr id="9218" name="Picture 2"/>
          <p:cNvPicPr>
            <a:picLocks noGrp="1" noChangeAspect="1" noChangeArrowheads="1"/>
          </p:cNvPicPr>
          <p:nvPr>
            <p:ph sz="half" idx="4294967295"/>
          </p:nvPr>
        </p:nvPicPr>
        <p:blipFill>
          <a:blip r:embed="rId2" cstate="print"/>
          <a:srcRect t="18056" r="9434" b="6473"/>
          <a:stretch>
            <a:fillRect/>
          </a:stretch>
        </p:blipFill>
        <p:spPr bwMode="auto">
          <a:xfrm>
            <a:off x="1828800" y="3095625"/>
            <a:ext cx="6019800" cy="3762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10242" name="WebBrowser1" r:id="rId2" imgW="8229600" imgH="6172200"/>
    </p:controls>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Badge Maker</a:t>
            </a:r>
            <a:endParaRPr lang="en-US" dirty="0"/>
          </a:p>
        </p:txBody>
      </p:sp>
      <p:sp>
        <p:nvSpPr>
          <p:cNvPr id="3" name="Content Placeholder 2"/>
          <p:cNvSpPr>
            <a:spLocks noGrp="1"/>
          </p:cNvSpPr>
          <p:nvPr>
            <p:ph sz="half" idx="1"/>
          </p:nvPr>
        </p:nvSpPr>
        <p:spPr/>
        <p:txBody>
          <a:bodyPr/>
          <a:lstStyle/>
          <a:p>
            <a:r>
              <a:rPr lang="en-US" i="1" dirty="0" smtClean="0"/>
              <a:t>Make your own ID card, press pass, name tag, unofficial </a:t>
            </a:r>
            <a:r>
              <a:rPr lang="en-US" i="1" dirty="0" err="1" smtClean="0"/>
              <a:t>Flickr</a:t>
            </a:r>
            <a:r>
              <a:rPr lang="en-US" i="1" dirty="0" smtClean="0"/>
              <a:t> badge, or any other kind of identification. Print it out, laminate it, wear it with pride! Make any kind of identification* easily in just a few seconds.</a:t>
            </a:r>
            <a:endParaRPr lang="en-US" dirty="0"/>
          </a:p>
        </p:txBody>
      </p:sp>
      <p:pic>
        <p:nvPicPr>
          <p:cNvPr id="13314" name="Picture 2"/>
          <p:cNvPicPr>
            <a:picLocks noGrp="1" noChangeAspect="1" noChangeArrowheads="1"/>
          </p:cNvPicPr>
          <p:nvPr>
            <p:ph sz="half" idx="2"/>
          </p:nvPr>
        </p:nvPicPr>
        <p:blipFill>
          <a:blip r:embed="rId2" cstate="print"/>
          <a:srcRect t="18056" r="32075" b="8988"/>
          <a:stretch>
            <a:fillRect/>
          </a:stretch>
        </p:blipFill>
        <p:spPr bwMode="auto">
          <a:xfrm>
            <a:off x="4698125" y="1828800"/>
            <a:ext cx="4445875" cy="358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12290" name="WebBrowser1" r:id="rId2" imgW="8229600" imgH="6172200"/>
    </p:controls>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en-US" dirty="0" smtClean="0"/>
              <a:t>Pocket Album</a:t>
            </a:r>
            <a:endParaRPr lang="en-US" dirty="0"/>
          </a:p>
        </p:txBody>
      </p:sp>
      <p:sp>
        <p:nvSpPr>
          <p:cNvPr id="3" name="Content Placeholder 2"/>
          <p:cNvSpPr>
            <a:spLocks noGrp="1"/>
          </p:cNvSpPr>
          <p:nvPr>
            <p:ph sz="half" idx="4294967295"/>
          </p:nvPr>
        </p:nvSpPr>
        <p:spPr>
          <a:xfrm>
            <a:off x="0" y="1600200"/>
            <a:ext cx="8763000" cy="1828799"/>
          </a:xfrm>
        </p:spPr>
        <p:txBody>
          <a:bodyPr>
            <a:normAutofit fontScale="92500" lnSpcReduction="10000"/>
          </a:bodyPr>
          <a:lstStyle/>
          <a:p>
            <a:r>
              <a:rPr lang="en-US" i="1" dirty="0" smtClean="0"/>
              <a:t>Create and print a pocket-sized photo album. Choose photos for you pocket album from </a:t>
            </a:r>
            <a:r>
              <a:rPr lang="en-US" i="1" dirty="0" err="1" smtClean="0"/>
              <a:t>Flickr</a:t>
            </a:r>
            <a:r>
              <a:rPr lang="en-US" i="1" dirty="0" smtClean="0"/>
              <a:t> or upload them directly from your computer. Print it out, fold it up, and share the love with family and friends.</a:t>
            </a:r>
            <a:endParaRPr lang="en-US" dirty="0"/>
          </a:p>
        </p:txBody>
      </p:sp>
      <p:pic>
        <p:nvPicPr>
          <p:cNvPr id="14338" name="Picture 2"/>
          <p:cNvPicPr>
            <a:picLocks noGrp="1" noChangeAspect="1" noChangeArrowheads="1"/>
          </p:cNvPicPr>
          <p:nvPr>
            <p:ph sz="half" idx="4294967295"/>
          </p:nvPr>
        </p:nvPicPr>
        <p:blipFill>
          <a:blip r:embed="rId2" cstate="print"/>
          <a:srcRect t="18056" b="8988"/>
          <a:stretch>
            <a:fillRect/>
          </a:stretch>
        </p:blipFill>
        <p:spPr bwMode="auto">
          <a:xfrm>
            <a:off x="1219200" y="3397370"/>
            <a:ext cx="6324600" cy="346063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15362" name="WebBrowser1" r:id="rId2" imgW="8229600" imgH="6172200"/>
    </p:controls>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en-US" dirty="0" smtClean="0"/>
              <a:t>Photo Collage</a:t>
            </a:r>
            <a:endParaRPr lang="en-US" dirty="0"/>
          </a:p>
        </p:txBody>
      </p:sp>
      <p:sp>
        <p:nvSpPr>
          <p:cNvPr id="3" name="Content Placeholder 2"/>
          <p:cNvSpPr>
            <a:spLocks noGrp="1"/>
          </p:cNvSpPr>
          <p:nvPr>
            <p:ph sz="half" idx="4294967295"/>
          </p:nvPr>
        </p:nvSpPr>
        <p:spPr>
          <a:xfrm>
            <a:off x="0" y="1600201"/>
            <a:ext cx="9144000" cy="2286000"/>
          </a:xfrm>
        </p:spPr>
        <p:txBody>
          <a:bodyPr>
            <a:normAutofit/>
          </a:bodyPr>
          <a:lstStyle/>
          <a:p>
            <a:r>
              <a:rPr lang="en-US" i="1" dirty="0" smtClean="0"/>
              <a:t>Create a unique collage from a single photograph. Choose one of two styles: a </a:t>
            </a:r>
            <a:r>
              <a:rPr lang="en-US" i="1" dirty="0" smtClean="0">
                <a:hlinkClick r:id="rId2"/>
              </a:rPr>
              <a:t>joiner</a:t>
            </a:r>
            <a:r>
              <a:rPr lang="en-US" i="1" dirty="0" smtClean="0"/>
              <a:t> style image without frames or an image created from simulated </a:t>
            </a:r>
            <a:r>
              <a:rPr lang="en-US" i="1" dirty="0" err="1" smtClean="0"/>
              <a:t>Polaroids</a:t>
            </a:r>
            <a:r>
              <a:rPr lang="en-US" i="1" dirty="0" smtClean="0"/>
              <a:t>. Every generated image is unique.</a:t>
            </a:r>
            <a:endParaRPr lang="en-US" dirty="0"/>
          </a:p>
        </p:txBody>
      </p:sp>
      <p:pic>
        <p:nvPicPr>
          <p:cNvPr id="16386" name="Picture 2"/>
          <p:cNvPicPr>
            <a:picLocks noGrp="1" noChangeAspect="1" noChangeArrowheads="1"/>
          </p:cNvPicPr>
          <p:nvPr>
            <p:ph sz="half" idx="4294967295"/>
          </p:nvPr>
        </p:nvPicPr>
        <p:blipFill>
          <a:blip r:embed="rId3" cstate="print"/>
          <a:srcRect t="18056" b="8988"/>
          <a:stretch>
            <a:fillRect/>
          </a:stretch>
        </p:blipFill>
        <p:spPr bwMode="auto">
          <a:xfrm>
            <a:off x="1676400" y="3730925"/>
            <a:ext cx="5715000" cy="3127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17410" name="WebBrowser1" r:id="rId2" imgW="8229600" imgH="6172200"/>
    </p:controls>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en-US" dirty="0" err="1" smtClean="0"/>
              <a:t>Tagxedo</a:t>
            </a:r>
            <a:endParaRPr lang="en-US" dirty="0"/>
          </a:p>
        </p:txBody>
      </p:sp>
      <p:sp>
        <p:nvSpPr>
          <p:cNvPr id="3" name="Content Placeholder 2"/>
          <p:cNvSpPr>
            <a:spLocks noGrp="1"/>
          </p:cNvSpPr>
          <p:nvPr>
            <p:ph sz="half" idx="4294967295"/>
          </p:nvPr>
        </p:nvSpPr>
        <p:spPr>
          <a:xfrm>
            <a:off x="0" y="1295400"/>
            <a:ext cx="9144000" cy="2133601"/>
          </a:xfrm>
        </p:spPr>
        <p:txBody>
          <a:bodyPr>
            <a:normAutofit fontScale="92500" lnSpcReduction="20000"/>
          </a:bodyPr>
          <a:lstStyle/>
          <a:p>
            <a:r>
              <a:rPr lang="en-US" dirty="0" err="1" smtClean="0">
                <a:hlinkClick r:id="rId2" action="ppaction://hlinkfile"/>
              </a:rPr>
              <a:t>Tagxedo</a:t>
            </a:r>
            <a:r>
              <a:rPr lang="en-US" dirty="0" smtClean="0"/>
              <a:t> turns words -- famous speeches, news articles, slogans and themes, even your love letters -- into a visually stunning tag cloud, words individually sized appropriately to highlight the frequencies of occurrence within the body of text.</a:t>
            </a:r>
            <a:endParaRPr lang="en-US" dirty="0"/>
          </a:p>
        </p:txBody>
      </p:sp>
      <p:pic>
        <p:nvPicPr>
          <p:cNvPr id="18434" name="Picture 2"/>
          <p:cNvPicPr>
            <a:picLocks noGrp="1" noChangeAspect="1" noChangeArrowheads="1"/>
          </p:cNvPicPr>
          <p:nvPr>
            <p:ph sz="half" idx="4294967295"/>
          </p:nvPr>
        </p:nvPicPr>
        <p:blipFill>
          <a:blip r:embed="rId3" cstate="print"/>
          <a:srcRect t="18056" b="6473"/>
          <a:stretch>
            <a:fillRect/>
          </a:stretch>
        </p:blipFill>
        <p:spPr bwMode="auto">
          <a:xfrm>
            <a:off x="1752600" y="3407434"/>
            <a:ext cx="6096000" cy="3450566"/>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19458" name="WebBrowser1" r:id="rId2" imgW="8229600" imgH="6172200"/>
    </p:controls>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639762"/>
          </a:xfrm>
        </p:spPr>
        <p:txBody>
          <a:bodyPr>
            <a:normAutofit fontScale="90000"/>
          </a:bodyPr>
          <a:lstStyle/>
          <a:p>
            <a:r>
              <a:rPr lang="en-US" dirty="0" err="1" smtClean="0"/>
              <a:t>Smilebox</a:t>
            </a:r>
            <a:endParaRPr lang="en-US" dirty="0"/>
          </a:p>
        </p:txBody>
      </p:sp>
      <p:sp>
        <p:nvSpPr>
          <p:cNvPr id="3" name="Content Placeholder 2"/>
          <p:cNvSpPr>
            <a:spLocks noGrp="1"/>
          </p:cNvSpPr>
          <p:nvPr>
            <p:ph sz="half" idx="4294967295"/>
          </p:nvPr>
        </p:nvSpPr>
        <p:spPr>
          <a:xfrm>
            <a:off x="0" y="914400"/>
            <a:ext cx="9144000" cy="2057400"/>
          </a:xfrm>
        </p:spPr>
        <p:txBody>
          <a:bodyPr>
            <a:noAutofit/>
          </a:bodyPr>
          <a:lstStyle/>
          <a:p>
            <a:r>
              <a:rPr lang="en-US" sz="2000" dirty="0" err="1"/>
              <a:t>Smilebox</a:t>
            </a:r>
            <a:r>
              <a:rPr lang="en-US" sz="2000" dirty="0"/>
              <a:t> is a photo service that lets you quickly turn life’s moments into digital creations you can share with others or save for yourself.  Choose from hundreds of </a:t>
            </a:r>
            <a:r>
              <a:rPr lang="en-US" sz="2000" dirty="0" err="1"/>
              <a:t>ecard</a:t>
            </a:r>
            <a:r>
              <a:rPr lang="en-US" sz="2000" dirty="0"/>
              <a:t>, scrapbooking, and slideshow designs for every occasion. New designs are released every week. Personalize and share your </a:t>
            </a:r>
            <a:r>
              <a:rPr lang="en-US" sz="2000" dirty="0" err="1"/>
              <a:t>Smilebox</a:t>
            </a:r>
            <a:r>
              <a:rPr lang="en-US" sz="2000" dirty="0"/>
              <a:t> creation for free, or select premium options for print, DVD burning, expanded music choices, and no advertisements.</a:t>
            </a:r>
          </a:p>
        </p:txBody>
      </p:sp>
      <p:pic>
        <p:nvPicPr>
          <p:cNvPr id="8194" name="Picture 2"/>
          <p:cNvPicPr>
            <a:picLocks noGrp="1" noChangeAspect="1" noChangeArrowheads="1"/>
          </p:cNvPicPr>
          <p:nvPr>
            <p:ph sz="half" idx="4294967295"/>
          </p:nvPr>
        </p:nvPicPr>
        <p:blipFill>
          <a:blip r:embed="rId2" cstate="print"/>
          <a:srcRect l="9434" t="20571" r="11321" b="8988"/>
          <a:stretch>
            <a:fillRect/>
          </a:stretch>
        </p:blipFill>
        <p:spPr bwMode="auto">
          <a:xfrm>
            <a:off x="1600200" y="3022600"/>
            <a:ext cx="5753100" cy="383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792162"/>
          </a:xfrm>
        </p:spPr>
        <p:txBody>
          <a:bodyPr/>
          <a:lstStyle/>
          <a:p>
            <a:r>
              <a:rPr lang="en-US" dirty="0" smtClean="0"/>
              <a:t>Storybook</a:t>
            </a:r>
            <a:endParaRPr lang="en-US" dirty="0"/>
          </a:p>
        </p:txBody>
      </p:sp>
      <p:sp>
        <p:nvSpPr>
          <p:cNvPr id="3" name="Content Placeholder 2"/>
          <p:cNvSpPr>
            <a:spLocks noGrp="1"/>
          </p:cNvSpPr>
          <p:nvPr>
            <p:ph sz="half" idx="4294967295"/>
          </p:nvPr>
        </p:nvSpPr>
        <p:spPr>
          <a:xfrm>
            <a:off x="0" y="1143000"/>
            <a:ext cx="9144000" cy="2286001"/>
          </a:xfrm>
        </p:spPr>
        <p:txBody>
          <a:bodyPr>
            <a:normAutofit/>
          </a:bodyPr>
          <a:lstStyle/>
          <a:p>
            <a:r>
              <a:rPr lang="en-US" dirty="0" smtClean="0"/>
              <a:t>Our unique technology lets you </a:t>
            </a:r>
            <a:r>
              <a:rPr lang="en-US" dirty="0" err="1" smtClean="0"/>
              <a:t>personalise</a:t>
            </a:r>
            <a:r>
              <a:rPr lang="en-US" dirty="0" smtClean="0"/>
              <a:t> everything about the story - the characters' names, what they look like, and what happens in the story.</a:t>
            </a:r>
            <a:endParaRPr lang="en-US" dirty="0"/>
          </a:p>
        </p:txBody>
      </p:sp>
      <p:pic>
        <p:nvPicPr>
          <p:cNvPr id="21506" name="Picture 2"/>
          <p:cNvPicPr>
            <a:picLocks noGrp="1" noChangeAspect="1" noChangeArrowheads="1"/>
          </p:cNvPicPr>
          <p:nvPr>
            <p:ph sz="half" idx="4294967295"/>
          </p:nvPr>
        </p:nvPicPr>
        <p:blipFill>
          <a:blip r:embed="rId2" cstate="print"/>
          <a:srcRect t="20571" r="1887" b="8988"/>
          <a:stretch>
            <a:fillRect/>
          </a:stretch>
        </p:blipFill>
        <p:spPr bwMode="auto">
          <a:xfrm>
            <a:off x="685800" y="2895600"/>
            <a:ext cx="7358743" cy="39624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20482" name="WebBrowser1" r:id="rId2" imgW="8229600" imgH="6172200"/>
    </p:controls>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1026" name="WebBrowser1" r:id="rId2" imgW="8229600" imgH="6172200"/>
    </p:controls>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en-US" dirty="0" err="1" smtClean="0"/>
              <a:t>Wordle</a:t>
            </a:r>
            <a:endParaRPr lang="en-US" dirty="0"/>
          </a:p>
        </p:txBody>
      </p:sp>
      <p:sp>
        <p:nvSpPr>
          <p:cNvPr id="3" name="Content Placeholder 2"/>
          <p:cNvSpPr>
            <a:spLocks noGrp="1"/>
          </p:cNvSpPr>
          <p:nvPr>
            <p:ph sz="half" idx="4294967295"/>
          </p:nvPr>
        </p:nvSpPr>
        <p:spPr>
          <a:xfrm>
            <a:off x="0" y="1295400"/>
            <a:ext cx="8991600" cy="1905000"/>
          </a:xfrm>
        </p:spPr>
        <p:txBody>
          <a:bodyPr>
            <a:normAutofit fontScale="92500" lnSpcReduction="10000"/>
          </a:bodyPr>
          <a:lstStyle/>
          <a:p>
            <a:r>
              <a:rPr lang="en-US" sz="2400" dirty="0" err="1" smtClean="0"/>
              <a:t>Wordle</a:t>
            </a:r>
            <a:r>
              <a:rPr lang="en-US" sz="2400" dirty="0" smtClean="0"/>
              <a:t> is a toy for generating “word clouds” from text that you provide. The clouds give greater prominence to words that appear more frequently in the source text. You can tweak your clouds with different fonts, layouts, and color schemes. The images you create with </a:t>
            </a:r>
            <a:r>
              <a:rPr lang="en-US" sz="2400" dirty="0" err="1" smtClean="0"/>
              <a:t>Wordle</a:t>
            </a:r>
            <a:r>
              <a:rPr lang="en-US" sz="2400" dirty="0" smtClean="0"/>
              <a:t> are yours to use however you like. You can print them out, or save them to the </a:t>
            </a:r>
            <a:r>
              <a:rPr lang="en-US" sz="2400" dirty="0" err="1" smtClean="0"/>
              <a:t>Wordle</a:t>
            </a:r>
            <a:r>
              <a:rPr lang="en-US" sz="2400" dirty="0" smtClean="0"/>
              <a:t> gallery to share with your friends. </a:t>
            </a:r>
          </a:p>
          <a:p>
            <a:endParaRPr lang="en-US" sz="2400" dirty="0"/>
          </a:p>
          <a:p>
            <a:endParaRPr lang="en-US" sz="2400" dirty="0"/>
          </a:p>
        </p:txBody>
      </p:sp>
      <p:pic>
        <p:nvPicPr>
          <p:cNvPr id="7171" name="Picture 3"/>
          <p:cNvPicPr>
            <a:picLocks noGrp="1" noChangeAspect="1" noChangeArrowheads="1"/>
          </p:cNvPicPr>
          <p:nvPr>
            <p:ph sz="half" idx="4294967295"/>
          </p:nvPr>
        </p:nvPicPr>
        <p:blipFill>
          <a:blip r:embed="rId2" cstate="print"/>
          <a:srcRect l="5660" t="18056" r="7547" b="11504"/>
          <a:stretch>
            <a:fillRect/>
          </a:stretch>
        </p:blipFill>
        <p:spPr bwMode="auto">
          <a:xfrm>
            <a:off x="1905000" y="3505200"/>
            <a:ext cx="5257800"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2050" name="WebBrowser1" r:id="rId2" imgW="8229600" imgH="6172200"/>
    </p:controls>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0" y="274638"/>
            <a:ext cx="8229600" cy="1143000"/>
          </a:xfrm>
        </p:spPr>
        <p:txBody>
          <a:bodyPr/>
          <a:lstStyle/>
          <a:p>
            <a:r>
              <a:rPr lang="en-US" dirty="0" err="1" smtClean="0"/>
              <a:t>Xtranormal</a:t>
            </a:r>
            <a:endParaRPr lang="en-US" dirty="0"/>
          </a:p>
        </p:txBody>
      </p:sp>
      <p:sp>
        <p:nvSpPr>
          <p:cNvPr id="5" name="Content Placeholder 4"/>
          <p:cNvSpPr>
            <a:spLocks noGrp="1"/>
          </p:cNvSpPr>
          <p:nvPr>
            <p:ph sz="half" idx="4294967295"/>
          </p:nvPr>
        </p:nvSpPr>
        <p:spPr>
          <a:xfrm>
            <a:off x="0" y="1219201"/>
            <a:ext cx="8001000" cy="2057399"/>
          </a:xfrm>
        </p:spPr>
        <p:txBody>
          <a:bodyPr>
            <a:normAutofit/>
          </a:bodyPr>
          <a:lstStyle/>
          <a:p>
            <a:r>
              <a:rPr lang="en-US" sz="2400" dirty="0" smtClean="0"/>
              <a:t>This is a program that incorporates typing skills and story making skills into technology.  Students create characters with scenes and type out the content for these characters.   The program characters then speak out theses parts and is turned into a mini movie. Very neat site!</a:t>
            </a:r>
            <a:endParaRPr lang="en-US" sz="2400" dirty="0"/>
          </a:p>
        </p:txBody>
      </p:sp>
      <p:pic>
        <p:nvPicPr>
          <p:cNvPr id="6146" name="Picture 2"/>
          <p:cNvPicPr>
            <a:picLocks noGrp="1" noChangeAspect="1" noChangeArrowheads="1"/>
          </p:cNvPicPr>
          <p:nvPr>
            <p:ph sz="half" idx="4294967295"/>
          </p:nvPr>
        </p:nvPicPr>
        <p:blipFill>
          <a:blip r:embed="rId2" cstate="print"/>
          <a:srcRect t="18056" b="17374"/>
          <a:stretch>
            <a:fillRect/>
          </a:stretch>
        </p:blipFill>
        <p:spPr bwMode="auto">
          <a:xfrm>
            <a:off x="914400" y="3124200"/>
            <a:ext cx="7563068" cy="350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3074" name="WebBrowser1" r:id="rId2" imgW="8229600" imgH="6172200"/>
    </p:controls>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Voki</a:t>
            </a:r>
            <a:endParaRPr lang="en-US" dirty="0"/>
          </a:p>
        </p:txBody>
      </p:sp>
      <p:sp>
        <p:nvSpPr>
          <p:cNvPr id="3" name="Content Placeholder 2"/>
          <p:cNvSpPr>
            <a:spLocks noGrp="1"/>
          </p:cNvSpPr>
          <p:nvPr>
            <p:ph sz="half" idx="1"/>
          </p:nvPr>
        </p:nvSpPr>
        <p:spPr/>
        <p:txBody>
          <a:bodyPr/>
          <a:lstStyle/>
          <a:p>
            <a:r>
              <a:rPr lang="en-US" dirty="0" err="1" smtClean="0"/>
              <a:t>Voki</a:t>
            </a:r>
            <a:r>
              <a:rPr lang="en-US" dirty="0" smtClean="0"/>
              <a:t> is a free service that allows you to </a:t>
            </a:r>
            <a:r>
              <a:rPr lang="en-US" dirty="0" smtClean="0">
                <a:hlinkClick r:id="rId2" action="ppaction://hlinkfile"/>
              </a:rPr>
              <a:t>create</a:t>
            </a:r>
            <a:r>
              <a:rPr lang="en-US" dirty="0" smtClean="0"/>
              <a:t> personalized speaking avatars and use them on your    blog, profile, and in email messages.</a:t>
            </a:r>
            <a:endParaRPr lang="en-US" dirty="0"/>
          </a:p>
        </p:txBody>
      </p:sp>
      <p:pic>
        <p:nvPicPr>
          <p:cNvPr id="5123" name="Picture 3"/>
          <p:cNvPicPr>
            <a:picLocks noGrp="1" noChangeAspect="1" noChangeArrowheads="1"/>
          </p:cNvPicPr>
          <p:nvPr>
            <p:ph sz="half" idx="2"/>
          </p:nvPr>
        </p:nvPicPr>
        <p:blipFill>
          <a:blip r:embed="rId3" cstate="print"/>
          <a:srcRect l="5172" t="20000" r="8621" b="7692"/>
          <a:stretch>
            <a:fillRect/>
          </a:stretch>
        </p:blipFill>
        <p:spPr bwMode="auto">
          <a:xfrm>
            <a:off x="4114800" y="1219200"/>
            <a:ext cx="5029200" cy="47274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4098" name="WebBrowser1" r:id="rId2" imgW="8229600" imgH="6172200"/>
    </p:controls>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TotalTime>
  <Words>416</Words>
  <Application>Microsoft Office PowerPoint</Application>
  <PresentationFormat>On-screen Show (4:3)</PresentationFormat>
  <Paragraphs>23</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Scott Binde EDU 564 Hyper/Multi Media</vt:lpstr>
      <vt:lpstr>Smilebox</vt:lpstr>
      <vt:lpstr>Slide 3</vt:lpstr>
      <vt:lpstr>Wordle</vt:lpstr>
      <vt:lpstr>Slide 5</vt:lpstr>
      <vt:lpstr>Xtranormal</vt:lpstr>
      <vt:lpstr>Slide 7</vt:lpstr>
      <vt:lpstr>Voki</vt:lpstr>
      <vt:lpstr>Slide 9</vt:lpstr>
      <vt:lpstr>Pixenate</vt:lpstr>
      <vt:lpstr>Slide 11</vt:lpstr>
      <vt:lpstr>Badge Maker</vt:lpstr>
      <vt:lpstr>Slide 13</vt:lpstr>
      <vt:lpstr>Pocket Album</vt:lpstr>
      <vt:lpstr>Slide 15</vt:lpstr>
      <vt:lpstr>Photo Collage</vt:lpstr>
      <vt:lpstr>Slide 17</vt:lpstr>
      <vt:lpstr>Tagxedo</vt:lpstr>
      <vt:lpstr>Slide 19</vt:lpstr>
      <vt:lpstr>Storybook</vt:lpstr>
      <vt:lpstr>Slide 21</vt:lpstr>
    </vt:vector>
  </TitlesOfParts>
  <Company>University of Sioux Falls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Scott Binde EDU 564 Hyper/Multi Media</dc:title>
  <dc:creator>Scott Binde</dc:creator>
  <cp:lastModifiedBy>Scott Binde</cp:lastModifiedBy>
  <cp:revision>6</cp:revision>
  <dcterms:created xsi:type="dcterms:W3CDTF">2010-06-15T17:32:30Z</dcterms:created>
  <dcterms:modified xsi:type="dcterms:W3CDTF">2010-06-15T18:21:44Z</dcterms:modified>
</cp:coreProperties>
</file>